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EE0D-8C84-41A9-82A9-9C770707BE90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0FEE-71C9-4190-AC30-9CCC9CE616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95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EE0D-8C84-41A9-82A9-9C770707BE90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0FEE-71C9-4190-AC30-9CCC9CE616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33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EE0D-8C84-41A9-82A9-9C770707BE90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0FEE-71C9-4190-AC30-9CCC9CE616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59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EE0D-8C84-41A9-82A9-9C770707BE90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0FEE-71C9-4190-AC30-9CCC9CE616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8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EE0D-8C84-41A9-82A9-9C770707BE90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0FEE-71C9-4190-AC30-9CCC9CE616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84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EE0D-8C84-41A9-82A9-9C770707BE90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0FEE-71C9-4190-AC30-9CCC9CE616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34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EE0D-8C84-41A9-82A9-9C770707BE90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0FEE-71C9-4190-AC30-9CCC9CE616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94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EE0D-8C84-41A9-82A9-9C770707BE90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0FEE-71C9-4190-AC30-9CCC9CE616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94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EE0D-8C84-41A9-82A9-9C770707BE90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0FEE-71C9-4190-AC30-9CCC9CE616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18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EE0D-8C84-41A9-82A9-9C770707BE90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0FEE-71C9-4190-AC30-9CCC9CE616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89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EE0D-8C84-41A9-82A9-9C770707BE90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0FEE-71C9-4190-AC30-9CCC9CE616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EE0D-8C84-41A9-82A9-9C770707BE90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10FEE-71C9-4190-AC30-9CCC9CE616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3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893071"/>
            <a:ext cx="9144000" cy="2387600"/>
          </a:xfrm>
        </p:spPr>
        <p:txBody>
          <a:bodyPr anchor="ctr">
            <a:normAutofit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059237"/>
            <a:ext cx="9144000" cy="1655762"/>
          </a:xfrm>
        </p:spPr>
        <p:txBody>
          <a:bodyPr/>
          <a:lstStyle/>
          <a:p>
            <a:pPr algn="l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autor(a):</a:t>
            </a:r>
          </a:p>
          <a:p>
            <a:pPr algn="l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GT: </a:t>
            </a:r>
          </a:p>
          <a:p>
            <a:pPr algn="l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Coordenador(a) do GT: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 descr="Template A4-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37360"/>
          </a:xfrm>
          <a:prstGeom prst="rect">
            <a:avLst/>
          </a:prstGeom>
          <a:noFill/>
        </p:spPr>
      </p:pic>
      <p:pic>
        <p:nvPicPr>
          <p:cNvPr id="5" name="Imagem 4" descr="C:\Users\Dell\AppData\Local\Microsoft\Windows\INetCache\Content.Word\LOGOMARCA UNIR-0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915" y="6030548"/>
            <a:ext cx="807085" cy="8070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C:\Users\Dell\AppData\Local\Microsoft\Windows\INetCache\Content.Word\LOGOMARCA PPGE-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768" y="5953395"/>
            <a:ext cx="961390" cy="961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287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99062"/>
            <a:ext cx="10515600" cy="4165283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apresentações orais realizadas em sessões técnicas (conforme programação no site do IX Seminário Nacional Educa) terão duração de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coordenação do GT organizar o tempo das apresentações, como também o debate que deverá ocorrer após cada sessão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apresentador deverá ser 1 dos autores do trabalho e comparecer com meia hora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antecedência;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apresentação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peferencialmente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deverá ser montada e demonstrada em formato POWER POINT for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esse tipo de apresentação, estará disponível um computador e projetor.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 descr="Template A4-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37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077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11679"/>
            <a:ext cx="10515600" cy="440218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Detalhes a serem observados no momento da apresentação: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Preferencialmente, utilize 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“Apresentação em Power Point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deverá ser levada em dois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pendrives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diferentes, como segurança;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Tendo em vista o tempo da apresentação, sugere-se que o número de slides de Apresentação Power Point não seja superior a 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(quinze) slides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garantir boa visibilidade, o tamanho da letra deve igual ou superior a 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Escolha cuidadosamente os pontos específicos que você pretende realçar para a plateia; não faça uma simples leitura de seu trabalho escrito. Exponha apenas os pontos de destaque; não se perca em detalhes, mesmo porque os detalhes estão no trabalho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escrito;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início da exposição, lembre-se de saudar o auditório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apresentar-se;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Durante a exposição, fale alto, de modo que todos possam ouvir, cuide da postura e procure olhar para a plateia.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 descr="Template A4-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37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9870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do Office</vt:lpstr>
      <vt:lpstr>TÍTULO DO TRABALHO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Mariana Lira Dias</dc:creator>
  <cp:lastModifiedBy>Mariana Lira Dias</cp:lastModifiedBy>
  <cp:revision>3</cp:revision>
  <dcterms:created xsi:type="dcterms:W3CDTF">2019-08-17T00:04:49Z</dcterms:created>
  <dcterms:modified xsi:type="dcterms:W3CDTF">2019-08-17T00:05:48Z</dcterms:modified>
</cp:coreProperties>
</file>